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37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79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18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19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6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38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2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3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2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02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3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60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C60D2-ADDD-4831-9008-8D02AF033B55}" type="datetimeFigureOut">
              <a:rPr lang="en-US" smtClean="0"/>
              <a:t>7/3/2014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9E563-2822-4829-94F2-4248D6D22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5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QMWG Update to WMS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219200"/>
          </a:xfrm>
        </p:spPr>
        <p:txBody>
          <a:bodyPr/>
          <a:lstStyle/>
          <a:p>
            <a:pPr algn="r"/>
            <a:r>
              <a:rPr lang="en-US" dirty="0" smtClean="0"/>
              <a:t>S. Looney</a:t>
            </a:r>
          </a:p>
          <a:p>
            <a:pPr algn="r"/>
            <a:r>
              <a:rPr lang="en-US" dirty="0" smtClean="0"/>
              <a:t>July 9,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994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WMS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i="1" u="sng" dirty="0" smtClean="0"/>
              <a:t>Review of SASM Performance post June 1, 2014 NPRR589 implementation </a:t>
            </a:r>
            <a:r>
              <a:rPr lang="en-US" dirty="0" smtClean="0"/>
              <a:t>– No SASMs since June 1.</a:t>
            </a:r>
          </a:p>
          <a:p>
            <a:r>
              <a:rPr lang="en-US" i="1" u="sng" dirty="0" smtClean="0"/>
              <a:t>GREDP Report </a:t>
            </a:r>
            <a:r>
              <a:rPr lang="en-US" dirty="0" smtClean="0"/>
              <a:t>– Resource performance continues to be within normal limits.</a:t>
            </a:r>
          </a:p>
          <a:p>
            <a:r>
              <a:rPr lang="en-US" i="1" u="sng" dirty="0" smtClean="0"/>
              <a:t>NPRR595, RRS Load Treatment in ORDC</a:t>
            </a:r>
          </a:p>
          <a:p>
            <a:pPr lvl="1"/>
            <a:r>
              <a:rPr lang="en-US" dirty="0" smtClean="0"/>
              <a:t>Relevant discussions in Loads in SCED DSWG subgroup</a:t>
            </a:r>
          </a:p>
          <a:p>
            <a:pPr lvl="1"/>
            <a:r>
              <a:rPr lang="en-US" dirty="0" smtClean="0"/>
              <a:t>Will be addressed through system change for implementation of OFF10/OFF30 ORDC capacity </a:t>
            </a:r>
            <a:r>
              <a:rPr lang="en-US" dirty="0" smtClean="0"/>
              <a:t>payment</a:t>
            </a:r>
          </a:p>
          <a:p>
            <a:r>
              <a:rPr lang="en-US" i="1" u="sng" dirty="0" smtClean="0"/>
              <a:t>ERCOT request for temperature operating limits on WGRs </a:t>
            </a:r>
          </a:p>
          <a:p>
            <a:pPr lvl="1"/>
            <a:r>
              <a:rPr lang="en-US" dirty="0" smtClean="0"/>
              <a:t>Effort is to improve forecasting only</a:t>
            </a:r>
          </a:p>
          <a:p>
            <a:pPr lvl="1"/>
            <a:r>
              <a:rPr lang="en-US" dirty="0" smtClean="0"/>
              <a:t>ERCOT has submitted RRGRR003, Resource Registration Glossary Revision Request, specifying changes and requests WGR entities to submit comments on the requested data</a:t>
            </a:r>
          </a:p>
          <a:p>
            <a:pPr lvl="1"/>
            <a:r>
              <a:rPr lang="en-US" dirty="0" smtClean="0"/>
              <a:t>Looking for temperature and wind speed shutdown set points.   </a:t>
            </a:r>
            <a:endParaRPr lang="en-US" dirty="0" smtClean="0"/>
          </a:p>
          <a:p>
            <a:pPr lvl="1"/>
            <a:r>
              <a:rPr lang="en-US" dirty="0" smtClean="0"/>
              <a:t>RRGRR003 will be taken up by ROS for recommendation to TAC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89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WMS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i="1" u="sng" dirty="0" smtClean="0"/>
              <a:t>AS RUC Process </a:t>
            </a:r>
          </a:p>
          <a:p>
            <a:pPr lvl="1"/>
            <a:r>
              <a:rPr lang="en-US" dirty="0" smtClean="0"/>
              <a:t>Reviewed ERCOT draft NPRR clarifying AS RUC and assignment process</a:t>
            </a:r>
          </a:p>
          <a:p>
            <a:pPr lvl="1"/>
            <a:r>
              <a:rPr lang="en-US" dirty="0" smtClean="0"/>
              <a:t>If a Resource is </a:t>
            </a:r>
            <a:r>
              <a:rPr lang="en-US" dirty="0" err="1" smtClean="0"/>
              <a:t>RUC’d</a:t>
            </a:r>
            <a:r>
              <a:rPr lang="en-US" dirty="0" smtClean="0"/>
              <a:t> for AS:</a:t>
            </a:r>
          </a:p>
          <a:p>
            <a:pPr lvl="2"/>
            <a:r>
              <a:rPr lang="en-US" dirty="0" smtClean="0"/>
              <a:t>If Resource opts out, there is no provision for entering an AS award in the settlements system but the Resource would reserve capacity for the AS and receive the ORDC </a:t>
            </a:r>
            <a:r>
              <a:rPr lang="en-US" dirty="0" smtClean="0"/>
              <a:t>payment for </a:t>
            </a:r>
            <a:r>
              <a:rPr lang="en-US" dirty="0" smtClean="0"/>
              <a:t>online capacity</a:t>
            </a:r>
          </a:p>
          <a:p>
            <a:pPr lvl="2"/>
            <a:r>
              <a:rPr lang="en-US" dirty="0" smtClean="0"/>
              <a:t>If the Resource does not opt out, would be settled with make-whole for RUC.  Revisions to this may be considered </a:t>
            </a:r>
            <a:r>
              <a:rPr lang="en-US" dirty="0" smtClean="0"/>
              <a:t>by</a:t>
            </a:r>
            <a:r>
              <a:rPr lang="en-US" dirty="0" smtClean="0"/>
              <a:t> </a:t>
            </a:r>
            <a:r>
              <a:rPr lang="en-US" dirty="0" smtClean="0"/>
              <a:t>the RUC Task </a:t>
            </a:r>
            <a:r>
              <a:rPr lang="en-US" dirty="0" smtClean="0"/>
              <a:t>Force.</a:t>
            </a:r>
            <a:endParaRPr lang="en-US" dirty="0" smtClean="0"/>
          </a:p>
          <a:p>
            <a:pPr lvl="1"/>
            <a:r>
              <a:rPr lang="en-US" dirty="0" smtClean="0"/>
              <a:t>If a previously committed online Resource is assigned AS:</a:t>
            </a:r>
          </a:p>
          <a:p>
            <a:pPr lvl="2"/>
            <a:r>
              <a:rPr lang="en-US" dirty="0" smtClean="0"/>
              <a:t>No provision for paying for the AS</a:t>
            </a:r>
          </a:p>
          <a:p>
            <a:pPr lvl="2"/>
            <a:r>
              <a:rPr lang="en-US" dirty="0" smtClean="0"/>
              <a:t>Would probably be most cost effective to have a provision for an ADR to compensate for lost opportunity cost.  Explicit Protocol language needed for this?  Also want a report of this for </a:t>
            </a:r>
            <a:r>
              <a:rPr lang="en-US" dirty="0" smtClean="0"/>
              <a:t>market transparency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192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WMS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i="1" u="sng" dirty="0" smtClean="0"/>
              <a:t>ORDC oscillation bandwidth for RTOFFCAP set to zero </a:t>
            </a:r>
            <a:r>
              <a:rPr lang="en-US" dirty="0" smtClean="0"/>
              <a:t>– No data to review yet, continue to monitor</a:t>
            </a:r>
          </a:p>
          <a:p>
            <a:r>
              <a:rPr lang="en-US" i="1" u="sng" dirty="0" smtClean="0"/>
              <a:t>New Generation Commissioning checklist </a:t>
            </a:r>
            <a:r>
              <a:rPr lang="en-US" dirty="0" smtClean="0"/>
              <a:t>– No update, expecting version with latest ERCOT comments.</a:t>
            </a:r>
          </a:p>
          <a:p>
            <a:r>
              <a:rPr lang="en-US" i="1" u="sng" dirty="0" smtClean="0"/>
              <a:t>Impact of Emergency Base Points on LMPs </a:t>
            </a:r>
            <a:r>
              <a:rPr lang="en-US" dirty="0" smtClean="0"/>
              <a:t>– Will review manual overrides before next meeting to estimate impact.</a:t>
            </a:r>
            <a:endParaRPr lang="en-US" dirty="0"/>
          </a:p>
          <a:p>
            <a:r>
              <a:rPr lang="en-US" i="1" u="sng" dirty="0" smtClean="0"/>
              <a:t>HSL treatment for CCGRs providing RRS </a:t>
            </a:r>
            <a:r>
              <a:rPr lang="en-US" dirty="0" smtClean="0"/>
              <a:t>– ERCOT expects project start soon for implementation of NPRR 524, 527 and will work with CCGRs with power augmentation through the FAST NPRR process.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562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357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QMWG Update to WMS</vt:lpstr>
      <vt:lpstr>WMS Assignments</vt:lpstr>
      <vt:lpstr>WMS Assignments</vt:lpstr>
      <vt:lpstr>WMS Assignments</vt:lpstr>
    </vt:vector>
  </TitlesOfParts>
  <Company>EFH Corporate Services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QMWG Update to WMS</dc:title>
  <dc:creator>Luminant</dc:creator>
  <cp:lastModifiedBy>Luminant</cp:lastModifiedBy>
  <cp:revision>9</cp:revision>
  <dcterms:created xsi:type="dcterms:W3CDTF">2014-07-02T21:02:30Z</dcterms:created>
  <dcterms:modified xsi:type="dcterms:W3CDTF">2014-07-03T18:24:45Z</dcterms:modified>
</cp:coreProperties>
</file>